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60898-A479-475F-998E-582724F028CF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ADD2F-A007-40F2-8A49-3ABAF7A7E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886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0B731-A77A-4436-9990-E05C9451378F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522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10ACC-DB09-4B8D-A13E-87EA007CA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717CE-4EC2-4D11-911C-145DC1E10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88092-6609-43A7-A541-84BB9D50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12C19-60B8-4DC8-81E0-79748ABB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0174-D747-4F3A-85A8-B6E7D444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48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B730-5C36-47FE-AB52-27EFB5A9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E1F48-5346-4C22-A40C-0906B8CE6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95D90-BAA5-4213-9977-2DCC2577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AA8E3-F783-415B-BFFD-578CF51C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D77A5-CF23-421A-8D94-DA4555A6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5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C96F2-EA75-46B1-B5E8-7AB062BF4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EC554-99C8-4420-B02E-160971C32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A43AD-86DB-4420-97C4-4A9558BA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CC68-9F08-4265-90B7-2A51C206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99C66-7214-4934-8B1E-3B7F3F5C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993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 userDrawn="1"/>
        </p:nvSpPr>
        <p:spPr bwMode="auto">
          <a:xfrm>
            <a:off x="806451" y="587376"/>
            <a:ext cx="103632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CA" sz="2800" b="1" dirty="0">
              <a:solidFill>
                <a:srgbClr val="475285"/>
              </a:solidFill>
              <a:latin typeface="Arial Narrow" pitchFamily="34" charset="0"/>
              <a:ea typeface="MS PGothic" pitchFamily="34" charset="-128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806451" y="2125663"/>
            <a:ext cx="1028276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CA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BD2E48E-E1FD-4B28-BE7A-8E62F0EA62F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8367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40649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D2DE-5738-40C4-B7B6-28D44784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BF991-B8E3-43C5-9B5E-E7BBD2AB4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BF317-440B-4906-8F55-748F98D5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EC2DE-0A48-4B8E-8C4C-7DEDA31C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6C9EB-0D93-4A09-BA77-4215BEBD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31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7F30-FBBB-4D50-966D-C114F355F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78F2B-0804-4CFD-9BFA-96286A391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45FCF-28DD-46E3-B755-BBD126D8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AE107-5BEA-4E77-8E7E-499056392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38C3F-0F30-414B-B731-780045D2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18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D3DB-155C-4A7B-AE3B-CA250640D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DE98E-FE04-4030-964D-3B0A0F953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B469A-705D-439C-B518-9C84EB7C1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5655D-21B5-49EF-9AC5-D1932031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F81BF-B8A0-4434-88C3-735E12EB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F3E5A-A29F-4A59-8E7C-C280743ED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86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6EB9-9B69-41E1-A941-5A64F88D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D4636-3889-44CA-B268-DDCB1359F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F3330-9838-4F55-9D59-71D6D57AE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BA23C-97D2-47E3-B35D-86399EAED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851365-5FC5-4AE8-A897-2EC4BA2CE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8F8D13-DD0C-49CC-AF7D-F8F16BB0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DCB73-425C-40A6-9203-C0DB1825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AB74C4-0A2A-4E03-AF77-29AEFC0D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54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33288-EA86-4E78-AD8D-F49AC46BB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8A8D7-0F62-4454-AA92-5306E7F4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BBAD2-9628-4843-BD51-F1F40DAAD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0EACC-9B82-4AE8-B7AC-2CBB1AEE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18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E7D37-F4B6-4F10-B20E-17FD5B6B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41C1D-06A0-45F3-B047-4A684E68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C20BF-57ED-4AB2-A9EA-01458512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121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ADB9-F3D1-4242-8F6C-764FDE36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12188-F8D3-4CE5-9B13-DE4C12EFE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93373-C4A0-43D9-B30C-0D45D59C7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F7614-1024-45DF-8005-93A41EDA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95957-4980-4B3E-9180-267E61A9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12B1A-7953-4763-99BC-D675070F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80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6FE27-58CF-4AEE-9F47-F178C0E9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DBE87C-1924-4FA7-BA17-7375EBD10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B06F6-80DB-4AD8-80C5-F46D97C98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3D592-0893-4357-B16A-C5153A79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981A5-88BD-49A2-A6B2-DEED6E23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30EFB-1C28-4DB0-8E59-1F1C63C3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426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CE07F-A17B-4EC1-A9E9-9698FF71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ED1B2-BF00-4200-86DC-BABEB2CAB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7574C-A3AB-4736-8AA2-B4B411688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3E62-DAD6-46B9-9AD9-4CFED534E8AB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11D42-96C6-400C-8453-C159254FB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80DEF-D12B-4FF1-8690-73C79107D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02E81-C48B-42AD-B59C-679788264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85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862162"/>
            <a:ext cx="2895600" cy="5995838"/>
          </a:xfrm>
          <a:prstGeom prst="rect">
            <a:avLst/>
          </a:prstGeom>
          <a:solidFill>
            <a:srgbClr val="FFC000"/>
          </a:solidFill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600"/>
              </a:spcAft>
            </a:pPr>
            <a:r>
              <a:rPr lang="en-CA" sz="1200" dirty="0"/>
              <a:t>Supportive Housing/Mental Health Agencies (Agency) will become a new local partner in provision of supports and services to HSC tenants</a:t>
            </a:r>
          </a:p>
          <a:p>
            <a:pPr marL="228600" indent="-228600">
              <a:spcAft>
                <a:spcPts val="600"/>
              </a:spcAft>
            </a:pPr>
            <a:r>
              <a:rPr lang="en-CA" sz="1200" dirty="0"/>
              <a:t>HSC tenants will now receive supports and services that other supportive housing tenants receive  (this includes support services that would assist people to live as independently as possible)</a:t>
            </a:r>
          </a:p>
          <a:p>
            <a:pPr marL="228600" indent="-228600"/>
            <a:r>
              <a:rPr lang="en-CA" sz="1200" dirty="0"/>
              <a:t>The Agency will enter into a funding Agreement with MOHLTC</a:t>
            </a:r>
          </a:p>
          <a:p>
            <a:pPr marL="228600" indent="-228600"/>
            <a:r>
              <a:rPr lang="en-CA" sz="1200" dirty="0"/>
              <a:t>The Agency in turn would enter into an agreement  with the HSC owner</a:t>
            </a:r>
          </a:p>
          <a:p>
            <a:pPr marL="228600" indent="-228600"/>
            <a:r>
              <a:rPr lang="en-CA" sz="1200" dirty="0"/>
              <a:t>Multi-year agreements replace licensing under the HSC Act</a:t>
            </a:r>
          </a:p>
          <a:p>
            <a:pPr marL="228600" indent="-228600"/>
            <a:r>
              <a:rPr lang="en-CA" sz="1200" dirty="0"/>
              <a:t>The modernized program to be administered like other supportive housing programs, through agreements that set out operating requirements, standards and outcomes</a:t>
            </a:r>
          </a:p>
          <a:p>
            <a:pPr marL="228600" indent="-228600"/>
            <a:r>
              <a:rPr lang="en-CA" sz="1200" dirty="0"/>
              <a:t>Modernized program operates outside the </a:t>
            </a:r>
            <a:r>
              <a:rPr lang="en-CA" sz="1200" i="1" dirty="0"/>
              <a:t>Homes for Special Care Act</a:t>
            </a:r>
            <a:r>
              <a:rPr lang="en-CA" sz="1200" dirty="0"/>
              <a:t> with a new name the </a:t>
            </a:r>
            <a:r>
              <a:rPr lang="en-CA" sz="1200" i="1" dirty="0"/>
              <a:t>Community Homes for Opportunity </a:t>
            </a:r>
            <a:r>
              <a:rPr lang="en-CA" sz="1200" dirty="0"/>
              <a:t>program</a:t>
            </a:r>
          </a:p>
          <a:p>
            <a:pPr marL="457200" indent="-228600">
              <a:spcAft>
                <a:spcPts val="600"/>
              </a:spcAft>
            </a:pPr>
            <a:endParaRPr lang="en-CA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D2E48E-E1FD-4B28-BE7A-8E62F0EA62F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1166"/>
            <a:ext cx="843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chemeClr val="bg1"/>
                </a:solidFill>
                <a:latin typeface="+mj-lt"/>
              </a:rPr>
              <a:t>Overview: Modernized Approach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1382518"/>
            <a:ext cx="6091808" cy="485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E61E1E1A51B84784A963D7F0CDD726" ma:contentTypeVersion="9" ma:contentTypeDescription="Create a new document." ma:contentTypeScope="" ma:versionID="a7a1370438b1949edfedf57bfc620f40">
  <xsd:schema xmlns:xsd="http://www.w3.org/2001/XMLSchema" xmlns:xs="http://www.w3.org/2001/XMLSchema" xmlns:p="http://schemas.microsoft.com/office/2006/metadata/properties" xmlns:ns3="c4e0da9c-1387-4a86-b225-16ed54ed691e" targetNamespace="http://schemas.microsoft.com/office/2006/metadata/properties" ma:root="true" ma:fieldsID="634c442c7f84cdd3634cba5b248d244c" ns3:_="">
    <xsd:import namespace="c4e0da9c-1387-4a86-b225-16ed54ed69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0da9c-1387-4a86-b225-16ed54ed69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0B1154-1B02-48D3-96F6-9FFBAFE5A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e0da9c-1387-4a86-b225-16ed54ed69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1223D-D240-4155-B666-093BC5B883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1722C-0AA9-4406-B1FE-6EF675F064E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c4e0da9c-1387-4a86-b225-16ed54ed691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134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Glenna M. (MOH)</dc:creator>
  <cp:lastModifiedBy>Owner</cp:lastModifiedBy>
  <cp:revision>2</cp:revision>
  <dcterms:created xsi:type="dcterms:W3CDTF">2020-03-09T13:06:58Z</dcterms:created>
  <dcterms:modified xsi:type="dcterms:W3CDTF">2020-03-16T19:24:37Z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4a106e-6316-442c-ad35-738afd673d2b_Enabled">
    <vt:lpwstr>True</vt:lpwstr>
  </property>
  <property fmtid="{D5CDD505-2E9C-101B-9397-08002B2CF9AE}" pid="3" name="MSIP_Label_034a106e-6316-442c-ad35-738afd673d2b_SiteId">
    <vt:lpwstr>cddc1229-ac2a-4b97-b78a-0e5cacb5865c</vt:lpwstr>
  </property>
  <property fmtid="{D5CDD505-2E9C-101B-9397-08002B2CF9AE}" pid="4" name="MSIP_Label_034a106e-6316-442c-ad35-738afd673d2b_Owner">
    <vt:lpwstr>Glenna.Smith@ontario.ca</vt:lpwstr>
  </property>
  <property fmtid="{D5CDD505-2E9C-101B-9397-08002B2CF9AE}" pid="5" name="MSIP_Label_034a106e-6316-442c-ad35-738afd673d2b_SetDate">
    <vt:lpwstr>2020-03-09T13:10:46.7849436Z</vt:lpwstr>
  </property>
  <property fmtid="{D5CDD505-2E9C-101B-9397-08002B2CF9AE}" pid="6" name="MSIP_Label_034a106e-6316-442c-ad35-738afd673d2b_Name">
    <vt:lpwstr>OPS - Unclassified Information</vt:lpwstr>
  </property>
  <property fmtid="{D5CDD505-2E9C-101B-9397-08002B2CF9AE}" pid="7" name="MSIP_Label_034a106e-6316-442c-ad35-738afd673d2b_Application">
    <vt:lpwstr>Microsoft Azure Information Protection</vt:lpwstr>
  </property>
  <property fmtid="{D5CDD505-2E9C-101B-9397-08002B2CF9AE}" pid="8" name="MSIP_Label_034a106e-6316-442c-ad35-738afd673d2b_ActionId">
    <vt:lpwstr>4ec3bd9d-8c6f-4ec7-bbec-a09fb8b1b3b7</vt:lpwstr>
  </property>
  <property fmtid="{D5CDD505-2E9C-101B-9397-08002B2CF9AE}" pid="9" name="MSIP_Label_034a106e-6316-442c-ad35-738afd673d2b_Extended_MSFT_Method">
    <vt:lpwstr>Automatic</vt:lpwstr>
  </property>
  <property fmtid="{D5CDD505-2E9C-101B-9397-08002B2CF9AE}" pid="10" name="Sensitivity">
    <vt:lpwstr>OPS - Unclassified Information</vt:lpwstr>
  </property>
  <property fmtid="{D5CDD505-2E9C-101B-9397-08002B2CF9AE}" pid="11" name="ContentTypeId">
    <vt:lpwstr>0x010100E3E61E1E1A51B84784A963D7F0CDD726</vt:lpwstr>
  </property>
</Properties>
</file>